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A97A2-026B-460A-8575-CCC725C17238}" v="1" dt="2023-05-31T06:13:16.0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FDD74FB-F73C-4BC1-97FD-C04062B0C5B5}"/>
    <pc:docChg chg="modSld">
      <pc:chgData name="Narelle Wheaton" userId="6e1b2b30-480e-4f91-806b-6735d5b9e446" providerId="ADAL" clId="{0FDD74FB-F73C-4BC1-97FD-C04062B0C5B5}" dt="2023-03-20T02:27:34.678" v="1"/>
      <pc:docMkLst>
        <pc:docMk/>
      </pc:docMkLst>
      <pc:sldChg chg="delSp">
        <pc:chgData name="Narelle Wheaton" userId="6e1b2b30-480e-4f91-806b-6735d5b9e446" providerId="ADAL" clId="{0FDD74FB-F73C-4BC1-97FD-C04062B0C5B5}" dt="2023-03-20T02:27:32.722" v="0" actId="21"/>
        <pc:sldMkLst>
          <pc:docMk/>
          <pc:sldMk cId="0" sldId="262"/>
        </pc:sldMkLst>
        <pc:spChg chg="del">
          <ac:chgData name="Narelle Wheaton" userId="6e1b2b30-480e-4f91-806b-6735d5b9e446" providerId="ADAL" clId="{0FDD74FB-F73C-4BC1-97FD-C04062B0C5B5}" dt="2023-03-20T02:27:32.722" v="0" actId="21"/>
          <ac:spMkLst>
            <pc:docMk/>
            <pc:sldMk cId="0" sldId="262"/>
            <ac:spMk id="9219" creationId="{CAC6298B-79EA-372C-A40D-6D0503B0C11C}"/>
          </ac:spMkLst>
        </pc:spChg>
      </pc:sldChg>
      <pc:sldChg chg="addSp modSp">
        <pc:chgData name="Narelle Wheaton" userId="6e1b2b30-480e-4f91-806b-6735d5b9e446" providerId="ADAL" clId="{0FDD74FB-F73C-4BC1-97FD-C04062B0C5B5}" dt="2023-03-20T02:27:34.678" v="1"/>
        <pc:sldMkLst>
          <pc:docMk/>
          <pc:sldMk cId="0" sldId="264"/>
        </pc:sldMkLst>
        <pc:spChg chg="add mod">
          <ac:chgData name="Narelle Wheaton" userId="6e1b2b30-480e-4f91-806b-6735d5b9e446" providerId="ADAL" clId="{0FDD74FB-F73C-4BC1-97FD-C04062B0C5B5}" dt="2023-03-20T02:27:34.678" v="1"/>
          <ac:spMkLst>
            <pc:docMk/>
            <pc:sldMk cId="0" sldId="264"/>
            <ac:spMk id="2" creationId="{E21EAE6E-9727-2318-95FC-2D16A2C18F51}"/>
          </ac:spMkLst>
        </pc:spChg>
      </pc:sldChg>
    </pc:docChg>
  </pc:docChgLst>
  <pc:docChgLst>
    <pc:chgData name="Narelle Wheaton" userId="6e1b2b30-480e-4f91-806b-6735d5b9e446" providerId="ADAL" clId="{5EAA97A2-026B-460A-8575-CCC725C17238}"/>
    <pc:docChg chg="modSld">
      <pc:chgData name="Narelle Wheaton" userId="6e1b2b30-480e-4f91-806b-6735d5b9e446" providerId="ADAL" clId="{5EAA97A2-026B-460A-8575-CCC725C17238}" dt="2023-05-31T06:13:16.011" v="0" actId="207"/>
      <pc:docMkLst>
        <pc:docMk/>
      </pc:docMkLst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56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56"/>
            <ac:spMk id="2050" creationId="{3F02CF9C-B9B8-D12A-10C3-C048560C4D1D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57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57"/>
            <ac:spMk id="3074" creationId="{65D7E8DB-A2BF-C829-B8FE-B9384824F42A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58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58"/>
            <ac:spMk id="5122" creationId="{A05312BD-85D9-1880-3061-CEC265A7AF2F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59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59"/>
            <ac:spMk id="4098" creationId="{5C37DEED-DF82-A166-60F1-FA3C0D599185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60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60"/>
            <ac:spMk id="7170" creationId="{92FD4423-39CB-447F-D165-028B7CF038C3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61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61"/>
            <ac:spMk id="6146" creationId="{C2538968-2588-7E5B-6F2C-CC585D0F0B87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62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62"/>
            <ac:spMk id="9218" creationId="{7419158F-1EB3-1325-A81D-697EA280CDFD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63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63"/>
            <ac:spMk id="8194" creationId="{36D2138E-0605-00C4-B27E-2D30949CA03E}"/>
          </ac:spMkLst>
        </pc:spChg>
      </pc:sldChg>
      <pc:sldChg chg="modSp">
        <pc:chgData name="Narelle Wheaton" userId="6e1b2b30-480e-4f91-806b-6735d5b9e446" providerId="ADAL" clId="{5EAA97A2-026B-460A-8575-CCC725C17238}" dt="2023-05-31T06:13:16.011" v="0" actId="207"/>
        <pc:sldMkLst>
          <pc:docMk/>
          <pc:sldMk cId="0" sldId="264"/>
        </pc:sldMkLst>
        <pc:spChg chg="mod">
          <ac:chgData name="Narelle Wheaton" userId="6e1b2b30-480e-4f91-806b-6735d5b9e446" providerId="ADAL" clId="{5EAA97A2-026B-460A-8575-CCC725C17238}" dt="2023-05-31T06:13:16.011" v="0" actId="207"/>
          <ac:spMkLst>
            <pc:docMk/>
            <pc:sldMk cId="0" sldId="264"/>
            <ac:spMk id="10242" creationId="{A6025D61-F347-66F8-F4A0-BAEABA01622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C9C12-E047-50F2-5B7B-B9E382C8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42905-10DD-4A4B-B55F-03CCEB59E3C1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6F4010-317C-6887-BA39-BD660EF76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C2F10-4029-8007-D93C-3B009CBAD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3D6F5-6F0E-4E71-B55E-29BD10E4B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47639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3AD11-C81B-4885-BAFF-F5A58D9D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25B07-0717-47A5-8A82-B6A4E568526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6EA9D-1730-034B-D241-08A6D0B22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B402A-7E97-85E4-681F-EEAA5E4F5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A3373-CEAE-4A0E-AC0E-F75E891D64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9647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2F032-8195-B3E0-973C-117A93776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660A-CE24-4AF4-A96C-B81FCDFD05E3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FAC6B-9F0D-6E48-E216-E2415D799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A85FA-714B-9838-DB27-9C6D6B653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1CCBE-F677-4B17-B787-BA3D69D372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110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88F74-B78C-CD38-5F27-7737DA0AC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D1B41-5482-4348-9555-065241ED5F5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B55A9-49A7-2729-4985-87F5CE2BF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EEFD0-72EA-1C71-6CDB-D9CC3A60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CB59A-5B98-4F0E-AD01-9DB2A4A0CB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0075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84CB-DDEA-7860-7D1F-C1716DC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E39C6-A5A7-41D6-AC65-7D16E408CDE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330A5-1196-F6E3-D556-9B455EF9E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40E713-EBF0-0FA6-EBB7-16BFE3A3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0D798-F696-4420-A313-BDAC24BB75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6140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8923C1-02B0-1D8A-B036-FC6555316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B479C-C18D-43CF-9E3D-B3F431FAAD94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12B31A-5DAC-0EA7-BE23-0569987EB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135BD8-7875-532D-5AEE-8CC47176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9DDC9-2F52-4901-A287-E69D45DF97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83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F56E28-84C8-8C60-A254-9AEDFB6BB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FDA12-16D9-4BD7-B48C-FFF79D81725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F0A025-E02F-6027-6892-2C3E37CE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69BE651-A4B3-2377-1A7D-BDB137CA2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54F10-EEBB-45FA-941A-F6E317C8BE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5222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81F60FF-4DC8-B476-438D-A20DF9F4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7DFE-5840-47F0-9809-6D3EB5CEFE6D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E2AEAB-FF65-EDDB-1188-6AC8722DB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DE3130-6293-33EC-D3A3-06CDFCD04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3B8F-462E-401D-8E1D-CCEBA8A577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5057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F9DDC71-2DA5-756D-4FEC-0B91F4330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64A7-9492-4945-AB96-6984B44B178E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AF13FE-EAD3-7212-EC5E-2A4143290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913D7F-4B90-6646-08A0-A82D33FAD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F3368-E73F-450A-B2E5-883666EEE4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792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7F8D68-7819-DA2F-FDA2-F67F2A6A3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F5620-B1D5-4F7D-96E7-AD90A0A2673A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AD1E5F-6F49-DF6B-0A40-366B3728E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D1107E-A22F-1F05-9C6B-4B1C65001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3C28E-CE11-464A-8E0A-26BED10505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057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B43195-BA3F-6CD5-983F-4562DEDF4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C78E2-0158-4A28-AAFE-907DC9984BDE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64219B9-9F63-EBCB-8EE6-473F504DF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CED486-5813-2159-A876-7243BABE4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DD8DF-2170-4047-A416-6FA3ACB234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664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87D0469-F5A2-FABD-8A8E-D7D03FCF1E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03E9426-C39C-B34E-7298-2D875731B2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C8DA3-E22F-44C9-7447-3E171CC79B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E6156D-6A55-4BDD-A159-5F640BC178C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EA30C6-BCF2-B614-54A5-9B10DCC84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D1CFA-B20F-3B3A-F957-F8C6EB9F6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49217B-68F6-42A3-8D03-4EB74B5638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F02CF9C-B9B8-D12A-10C3-C048560C4D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628775"/>
            <a:ext cx="9217025" cy="3600450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bright and beautiful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creatures great and small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wise and wonderful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God made them all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5D7E8DB-A2BF-C829-B8FE-B9384824F4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628775"/>
            <a:ext cx="9217025" cy="360045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Each little flower that opens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Each little bird that sings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made their glowing colours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made their tiny wings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C37DEED-DF82-A166-60F1-FA3C0D5991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8" y="1557338"/>
            <a:ext cx="8856662" cy="3527425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bright and beautiful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creatures great and small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wise and wonderful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God made them all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05312BD-85D9-1880-3061-CEC265A7A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8" y="1389063"/>
            <a:ext cx="9432925" cy="40798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purple-headed mountain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river running by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sunset and the morning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That brightens up the sky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C2538968-2588-7E5B-6F2C-CC585D0F0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8" y="1557338"/>
            <a:ext cx="9145587" cy="408146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bright and beautiful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creatures great and small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wise and wonderful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God made them all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92FD4423-39CB-447F-D165-028B7CF038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8" y="1557338"/>
            <a:ext cx="9072562" cy="408146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cold wind in the winter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pleasant summer sun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ripe fruits in the garden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made them every one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36D2138E-0605-00C4-B27E-2D30949CA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557338"/>
            <a:ext cx="9432925" cy="408146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bright and beautiful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creatures great and small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wise and wonderful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God made them all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7419158F-1EB3-1325-A81D-697EA280C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557338"/>
            <a:ext cx="9359900" cy="3384550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gave us eyes to see them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lips that we might tell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How great is God Almighty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has made all things well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A6025D61-F347-66F8-F4A0-BAEABA0162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557338"/>
            <a:ext cx="9432925" cy="35274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bright and beautiful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creatures great and small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things wise and wonderful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God made them all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1EAE6E-9727-2318-95FC-2D16A2C18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58958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1510282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Cecil Frances Humphreys Alexander | William Henry Monk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243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Things Bright And Beautiful</dc:title>
  <dc:creator>ITS</dc:creator>
  <cp:lastModifiedBy>Narelle Wheaton</cp:lastModifiedBy>
  <cp:revision>4</cp:revision>
  <dcterms:created xsi:type="dcterms:W3CDTF">2015-12-29T05:38:25Z</dcterms:created>
  <dcterms:modified xsi:type="dcterms:W3CDTF">2023-05-31T06:13:24Z</dcterms:modified>
</cp:coreProperties>
</file>